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AC4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07/02/2024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79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>
            <a:lvl1pPr>
              <a:defRPr>
                <a:solidFill>
                  <a:srgbClr val="007A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ml.at/ec-cooperation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3" name="Picture 12" descr="relang-logo.png">
            <a:extLst>
              <a:ext uri="{FF2B5EF4-FFF2-40B4-BE49-F238E27FC236}">
                <a16:creationId xmlns:a16="http://schemas.microsoft.com/office/drawing/2014/main" id="{391F4F02-171D-4DD3-BB54-34A32F4CEA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288" y="6184012"/>
            <a:ext cx="2247411" cy="62718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A27ED1-9FC4-7FB2-463D-2915A025B03F}"/>
              </a:ext>
            </a:extLst>
          </p:cNvPr>
          <p:cNvSpPr/>
          <p:nvPr userDrawn="1"/>
        </p:nvSpPr>
        <p:spPr>
          <a:xfrm>
            <a:off x="2462516" y="6208969"/>
            <a:ext cx="37858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co-funded by the European Centre for Modern Languages and the European Commission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000" b="0" i="0" kern="120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www.ecml.at/ec-cooperation</a:t>
            </a:r>
            <a:r>
              <a:rPr lang="en-US" sz="1000" b="0" i="0" kern="1200" dirty="0">
                <a:solidFill>
                  <a:srgbClr val="0000FF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604A2D5B-BAE4-3A17-22DF-4522925F495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92629"/>
            <a:ext cx="2438400" cy="58667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67</cp:revision>
  <cp:lastPrinted>2012-09-20T10:53:19Z</cp:lastPrinted>
  <dcterms:created xsi:type="dcterms:W3CDTF">2013-09-12T14:01:04Z</dcterms:created>
  <dcterms:modified xsi:type="dcterms:W3CDTF">2024-02-07T09:37:24Z</dcterms:modified>
</cp:coreProperties>
</file>